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7" r:id="rId4"/>
    <p:sldId id="258" r:id="rId5"/>
    <p:sldId id="260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65258"/>
  </p:normalViewPr>
  <p:slideViewPr>
    <p:cSldViewPr snapToGrid="0">
      <p:cViewPr varScale="1">
        <p:scale>
          <a:sx n="76" d="100"/>
          <a:sy n="76" d="100"/>
        </p:scale>
        <p:origin x="2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D7B8B-8534-B941-B542-12A65ACAF41A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EC60E-6F9B-8042-A7E7-530E1788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31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C60E-6F9B-8042-A7E7-530E178811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8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C60E-6F9B-8042-A7E7-530E178811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5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C60E-6F9B-8042-A7E7-530E178811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3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C60E-6F9B-8042-A7E7-530E178811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94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C60E-6F9B-8042-A7E7-530E178811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C60E-6F9B-8042-A7E7-530E178811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58-98B0-3189-4217-C94C0C26F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5D9E5-A847-B200-BDB1-0979E9310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28E5B-DEFD-5F23-2865-E484C84E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BFE4D-743B-9676-2D9F-46449EC3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4727A-6EC2-264C-9892-C1D5D79F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36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A94A-5AED-96DA-F636-D0445B72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6ADDE-F30D-99B9-6C56-6E6891869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FE4CA-C790-09E2-B45C-F480F1029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FD18B-9FBC-4166-67CF-5029997F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ED847-8021-4678-8BF9-4C623C37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6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FA8D9-CF49-A7A9-4C14-8CCD059E7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907B-EB0E-86F6-829A-207D2C30A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83231-B17E-43A6-B55A-410DE522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E6762-3C1F-DF4D-92FE-93411240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B2EE8-28E9-7134-CD98-4286A546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6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EF42-EC90-AEA8-D6C3-61DEB6D6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3B9A4-1F6D-9976-385B-5834B3665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3E0-1FF2-65B4-4370-F8B503EB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01AE5-8FE9-B6CA-46C4-71D908AC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CA4E2-42DF-3DAD-A57D-46C6D50EA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73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D7BB-90FD-6DBC-3AB1-B11183410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1C827-6B0C-2F26-4414-D4C334F2D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4ABE-B205-C5CB-926A-EB2C47BF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E8D15-E9DA-484D-E009-FD9E1FFD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427F7-8549-7906-936A-507D52A9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29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188A3-B596-9135-898D-7879E5EC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7D88-E02A-914E-469E-B1398AED8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7D4F0-15D5-9FDD-FD95-BA7C08B2C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83E39-AC3A-D564-3CEF-0EDCC3D4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47FF9-5906-4852-6BDD-AB6A61A0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D3A1-2F87-7A26-B076-35543DE2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40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56FD-4F94-C982-E492-377ADFA1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BBD86-2F07-BA2B-5F88-03338ED88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48A6A-E918-378A-426E-F4214713F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4FCA1-8DD1-E559-0357-DE41DBB0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9AA91-FD10-0B9D-C9E6-620A47CDC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7D6CF9-0802-D961-509E-15F19902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CDFE3-2CFF-5757-8104-67986ACD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2325D1-02AC-7AE9-0E61-16700197A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54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1410-844C-2EC1-456F-2E8BA7AE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47230-2FC5-9D2B-F4D6-67256D02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638B2-7283-6EF3-0C83-B0B32A165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67CF6-47B3-CCF9-9477-674DC7B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79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3A460-4A04-FF90-CAB1-4B7E8F18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F16F5E-F1B1-D098-54B8-6648166D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5BB3-AECD-464E-2D85-EC8EF2F6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62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7FC9-EBB4-556F-6695-A87236E0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F672-1F93-C9D8-D2A7-F4123CD2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CF753-5AC4-B12A-F901-C0BFF05FF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34C4D-4151-77E8-0110-5FA7C37BF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7B570-D299-60F3-71AE-96A48942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90E13-1F56-EF3F-5B30-05EEF01F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585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24E0-AD2D-C769-22EF-AEF2D338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FCD3C-7A0B-CB17-EC6F-9E6BF876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D020F-0FE0-3B2E-C68D-16C5EC5C9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9C90C-9034-7DC5-75BE-EA5EFAFE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7F559-3A30-0361-304A-13706F49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56C39-582D-486D-0282-0FBF006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69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8DA74-3750-F4F5-6E5F-B55156F7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94F6A-D724-F992-A965-DE3C1794B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21258-5FE9-116A-2FAF-595269A3B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2A977-650E-463E-9CBC-D75DD11BFA80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1B4AC-2D4A-D12D-0D4E-A74639998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65C56-9A34-3636-48F2-3913E47C2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8D9B2-57F6-438D-9CC3-9D2C748A6F6A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6D9765-AE97-ED2A-9A50-FF89CFA61E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36" y="209206"/>
            <a:ext cx="982687" cy="1029891"/>
          </a:xfrm>
          <a:prstGeom prst="rect">
            <a:avLst/>
          </a:prstGeom>
        </p:spPr>
      </p:pic>
      <p:pic>
        <p:nvPicPr>
          <p:cNvPr id="8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F655CD-AB97-9B7E-4466-6CE507FEF76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4F5F-EEBF-34F7-E025-C43C10EC3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7" y="1216684"/>
            <a:ext cx="9753600" cy="2975155"/>
          </a:xfrm>
        </p:spPr>
        <p:txBody>
          <a:bodyPr>
            <a:normAutofit/>
          </a:bodyPr>
          <a:lstStyle/>
          <a:p>
            <a:r>
              <a:rPr lang="en-GB" sz="6600" b="1">
                <a:solidFill>
                  <a:schemeClr val="bg1"/>
                </a:solidFill>
                <a:latin typeface="Consolas" panose="020B0609020204030204" pitchFamily="49" charset="0"/>
              </a:rPr>
              <a:t>Developing a Web App with PowerShell</a:t>
            </a:r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39693889-1EBD-9728-1327-B718BBFFF0FD}"/>
              </a:ext>
            </a:extLst>
          </p:cNvPr>
          <p:cNvSpPr/>
          <p:nvPr/>
        </p:nvSpPr>
        <p:spPr>
          <a:xfrm>
            <a:off x="496823" y="1793112"/>
            <a:ext cx="10588751" cy="2562044"/>
          </a:xfrm>
          <a:prstGeom prst="brace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249759-380D-06D6-011E-DB04B4EFD3F0}"/>
              </a:ext>
            </a:extLst>
          </p:cNvPr>
          <p:cNvSpPr txBox="1">
            <a:spLocks/>
          </p:cNvSpPr>
          <p:nvPr/>
        </p:nvSpPr>
        <p:spPr>
          <a:xfrm>
            <a:off x="2497952" y="4355156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Kamil Procyszyn</a:t>
            </a:r>
          </a:p>
        </p:txBody>
      </p:sp>
    </p:spTree>
    <p:extLst>
      <p:ext uri="{BB962C8B-B14F-4D97-AF65-F5344CB8AC3E}">
        <p14:creationId xmlns:p14="http://schemas.microsoft.com/office/powerpoint/2010/main" val="362179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2DB9-1361-3AC9-002D-BF2FB79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thanks to our sponsors!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A91469-CB48-2F65-50E8-D5184B96E13E}"/>
              </a:ext>
            </a:extLst>
          </p:cNvPr>
          <p:cNvSpPr/>
          <p:nvPr/>
        </p:nvSpPr>
        <p:spPr>
          <a:xfrm>
            <a:off x="947057" y="2396986"/>
            <a:ext cx="10249678" cy="31080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2">
            <a:extLst>
              <a:ext uri="{FF2B5EF4-FFF2-40B4-BE49-F238E27FC236}">
                <a16:creationId xmlns:a16="http://schemas.microsoft.com/office/drawing/2014/main" id="{A57BA33A-B939-B732-E249-1A8F81EDD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6" r="33059"/>
          <a:stretch/>
        </p:blipFill>
        <p:spPr>
          <a:xfrm>
            <a:off x="2647563" y="2486426"/>
            <a:ext cx="3122059" cy="2880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9431F-985E-C908-6059-8E0FBFE0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3166135"/>
            <a:ext cx="2227007" cy="1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12B0-279C-30D6-03CE-78CE2CEF2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6600"/>
              <a:t>Kamil </a:t>
            </a:r>
            <a:r>
              <a:rPr lang="en-US" sz="6600" err="1"/>
              <a:t>Procyszyn</a:t>
            </a:r>
            <a:endParaRPr lang="en-US" sz="6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AAC2-446F-3B8C-1D89-0E4EF5F0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3200" dirty="0"/>
              <a:t>IT Developer at Mott MacDonald</a:t>
            </a:r>
          </a:p>
          <a:p>
            <a:r>
              <a:rPr lang="en-US" sz="3200" dirty="0"/>
              <a:t>Recording YouTube tutorials since 2020 – </a:t>
            </a:r>
            <a:r>
              <a:rPr lang="en-US" sz="3200" dirty="0" err="1"/>
              <a:t>youtube.com</a:t>
            </a:r>
            <a:r>
              <a:rPr lang="en-US" sz="3200"/>
              <a:t>/@</a:t>
            </a:r>
            <a:r>
              <a:rPr lang="en-US" sz="3200" dirty="0" err="1"/>
              <a:t>kamilpro</a:t>
            </a:r>
            <a:endParaRPr lang="en-US" sz="3200" dirty="0"/>
          </a:p>
          <a:p>
            <a:r>
              <a:rPr lang="en-US" sz="3200" dirty="0"/>
              <a:t>Created course PowerShell for IT Professionals – </a:t>
            </a:r>
            <a:r>
              <a:rPr lang="en-US" sz="3200" dirty="0" err="1"/>
              <a:t>kamilpro.com</a:t>
            </a:r>
            <a:endParaRPr lang="en-US" sz="3200" dirty="0"/>
          </a:p>
          <a:p>
            <a:r>
              <a:rPr lang="en-US" sz="3200" dirty="0"/>
              <a:t>PowerShell fanatic since 2017</a:t>
            </a:r>
          </a:p>
        </p:txBody>
      </p:sp>
      <p:pic>
        <p:nvPicPr>
          <p:cNvPr id="5" name="Picture 4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A7CA242C-DBD3-1554-178B-7B3141958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8938"/>
          <a:stretch/>
        </p:blipFill>
        <p:spPr>
          <a:xfrm>
            <a:off x="0" y="0"/>
            <a:ext cx="4635578" cy="685800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58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9">
            <a:extLst>
              <a:ext uri="{FF2B5EF4-FFF2-40B4-BE49-F238E27FC236}">
                <a16:creationId xmlns:a16="http://schemas.microsoft.com/office/drawing/2014/main" id="{43DCD8A2-F5BB-2688-F436-AA5DD874B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3579" y="6401765"/>
            <a:ext cx="360065" cy="29405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E9800C-2FD9-3C5A-73BD-EDB60732CB35}"/>
              </a:ext>
            </a:extLst>
          </p:cNvPr>
          <p:cNvSpPr txBox="1">
            <a:spLocks/>
          </p:cNvSpPr>
          <p:nvPr/>
        </p:nvSpPr>
        <p:spPr>
          <a:xfrm>
            <a:off x="7313643" y="6356094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@</a:t>
            </a:r>
            <a:r>
              <a:rPr lang="en-GB" b="1" err="1"/>
              <a:t>thekamilpro</a:t>
            </a:r>
            <a:endParaRPr lang="en-GB" b="1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06CF3DA3-CA77-C7D2-4C43-4F8FCD65FD16}"/>
              </a:ext>
            </a:extLst>
          </p:cNvPr>
          <p:cNvSpPr txBox="1">
            <a:spLocks/>
          </p:cNvSpPr>
          <p:nvPr/>
        </p:nvSpPr>
        <p:spPr>
          <a:xfrm>
            <a:off x="5080934" y="6356093"/>
            <a:ext cx="15623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@</a:t>
            </a:r>
            <a:r>
              <a:rPr lang="en-GB" b="1" err="1"/>
              <a:t>kamilpro</a:t>
            </a:r>
            <a:endParaRPr lang="en-GB" b="1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C8D9AAF-A6DE-3B0B-832E-79A875289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4933" y="635079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811D-4A17-1C53-1F23-D21B6F47D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73151"/>
            <a:ext cx="11658600" cy="155314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You only need to know PowerShell</a:t>
            </a:r>
          </a:p>
        </p:txBody>
      </p:sp>
      <p:pic>
        <p:nvPicPr>
          <p:cNvPr id="3" name="Graphique 9">
            <a:extLst>
              <a:ext uri="{FF2B5EF4-FFF2-40B4-BE49-F238E27FC236}">
                <a16:creationId xmlns:a16="http://schemas.microsoft.com/office/drawing/2014/main" id="{95FA3805-C15A-A496-865E-49C8A9540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2805BE7D-4077-B65B-C48E-FDA620FAB5C1}"/>
              </a:ext>
            </a:extLst>
          </p:cNvPr>
          <p:cNvSpPr txBox="1">
            <a:spLocks/>
          </p:cNvSpPr>
          <p:nvPr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@</a:t>
            </a:r>
            <a:r>
              <a:rPr lang="en-GB" b="1" err="1">
                <a:solidFill>
                  <a:schemeClr val="bg1"/>
                </a:solidFill>
              </a:rPr>
              <a:t>thekamilpro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A48816EB-329E-9BBD-40A9-1F6F0A1D38C3}"/>
              </a:ext>
            </a:extLst>
          </p:cNvPr>
          <p:cNvSpPr txBox="1">
            <a:spLocks/>
          </p:cNvSpPr>
          <p:nvPr/>
        </p:nvSpPr>
        <p:spPr>
          <a:xfrm>
            <a:off x="4769078" y="6361362"/>
            <a:ext cx="15623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@</a:t>
            </a:r>
            <a:r>
              <a:rPr lang="en-GB" b="1" err="1">
                <a:solidFill>
                  <a:schemeClr val="bg1"/>
                </a:solidFill>
              </a:rPr>
              <a:t>kamilpro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54827A0-5756-2D40-0B7F-79BEACDF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3077" y="6356060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5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E9C0-D773-A074-CAF4-CC180C468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9980"/>
            <a:ext cx="9144000" cy="1278040"/>
          </a:xfrm>
        </p:spPr>
        <p:txBody>
          <a:bodyPr>
            <a:normAutofit/>
          </a:bodyPr>
          <a:lstStyle/>
          <a:p>
            <a:r>
              <a:rPr lang="en-US" sz="6600" b="1" err="1"/>
              <a:t>Pode</a:t>
            </a:r>
            <a:r>
              <a:rPr lang="en-US" sz="6600" b="1"/>
              <a:t> - backend</a:t>
            </a:r>
          </a:p>
        </p:txBody>
      </p:sp>
      <p:pic>
        <p:nvPicPr>
          <p:cNvPr id="3" name="Graphique 9">
            <a:extLst>
              <a:ext uri="{FF2B5EF4-FFF2-40B4-BE49-F238E27FC236}">
                <a16:creationId xmlns:a16="http://schemas.microsoft.com/office/drawing/2014/main" id="{EADD0EAC-ECCE-F625-2AC6-78ADFB22C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EF9CC50-CCC3-327E-A524-8F96F4CDA7DC}"/>
              </a:ext>
            </a:extLst>
          </p:cNvPr>
          <p:cNvSpPr txBox="1">
            <a:spLocks/>
          </p:cNvSpPr>
          <p:nvPr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@</a:t>
            </a:r>
            <a:r>
              <a:rPr lang="en-GB" b="1" err="1"/>
              <a:t>thekamilpro</a:t>
            </a:r>
            <a:endParaRPr lang="en-GB" b="1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C7B0625F-E16B-2424-50D1-BB56DB163405}"/>
              </a:ext>
            </a:extLst>
          </p:cNvPr>
          <p:cNvSpPr txBox="1">
            <a:spLocks/>
          </p:cNvSpPr>
          <p:nvPr/>
        </p:nvSpPr>
        <p:spPr>
          <a:xfrm>
            <a:off x="4769078" y="6361362"/>
            <a:ext cx="15623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@</a:t>
            </a:r>
            <a:r>
              <a:rPr lang="en-GB" b="1" err="1"/>
              <a:t>kamilpro</a:t>
            </a:r>
            <a:endParaRPr lang="en-GB" b="1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971A92E-14AA-9711-1C14-BB5E2CA87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73077" y="6356060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5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44D3-2687-2CAA-87CA-16A5336F6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2100"/>
            <a:ext cx="9144000" cy="1193800"/>
          </a:xfrm>
        </p:spPr>
        <p:txBody>
          <a:bodyPr>
            <a:normAutofit/>
          </a:bodyPr>
          <a:lstStyle/>
          <a:p>
            <a:r>
              <a:rPr lang="en-US" sz="6600" b="1" err="1"/>
              <a:t>Pode.Web</a:t>
            </a:r>
            <a:r>
              <a:rPr lang="en-US" sz="6600" b="1"/>
              <a:t> - Frontend</a:t>
            </a:r>
          </a:p>
        </p:txBody>
      </p:sp>
      <p:pic>
        <p:nvPicPr>
          <p:cNvPr id="3" name="Graphique 9">
            <a:extLst>
              <a:ext uri="{FF2B5EF4-FFF2-40B4-BE49-F238E27FC236}">
                <a16:creationId xmlns:a16="http://schemas.microsoft.com/office/drawing/2014/main" id="{DB575DD9-AA20-AF47-209F-0999BC96C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F15FD9F-32CB-1388-B3B2-0A582F97FB9A}"/>
              </a:ext>
            </a:extLst>
          </p:cNvPr>
          <p:cNvSpPr txBox="1">
            <a:spLocks/>
          </p:cNvSpPr>
          <p:nvPr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@</a:t>
            </a:r>
            <a:r>
              <a:rPr lang="en-GB" b="1" err="1"/>
              <a:t>thekamilpro</a:t>
            </a:r>
            <a:endParaRPr lang="en-GB" b="1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4DF51532-B493-6F0D-F0F5-DB90D5DAC295}"/>
              </a:ext>
            </a:extLst>
          </p:cNvPr>
          <p:cNvSpPr txBox="1">
            <a:spLocks/>
          </p:cNvSpPr>
          <p:nvPr/>
        </p:nvSpPr>
        <p:spPr>
          <a:xfrm>
            <a:off x="4769078" y="6361362"/>
            <a:ext cx="15623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@</a:t>
            </a:r>
            <a:r>
              <a:rPr lang="en-GB" b="1" err="1"/>
              <a:t>kamilpro</a:t>
            </a:r>
            <a:endParaRPr lang="en-GB" b="1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9110943-CF1E-78B9-6D5C-F009D8C90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3077" y="6356060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9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E09F-8891-C392-4BAE-3BE778678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015216" cy="87782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Cross platform, on server and cloud</a:t>
            </a:r>
          </a:p>
        </p:txBody>
      </p:sp>
      <p:pic>
        <p:nvPicPr>
          <p:cNvPr id="3" name="Graphique 9">
            <a:extLst>
              <a:ext uri="{FF2B5EF4-FFF2-40B4-BE49-F238E27FC236}">
                <a16:creationId xmlns:a16="http://schemas.microsoft.com/office/drawing/2014/main" id="{4A869FD0-A501-7FBC-7F7E-B289C9FA6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BD08E6F9-B35B-3E8D-E46C-6DC98667432A}"/>
              </a:ext>
            </a:extLst>
          </p:cNvPr>
          <p:cNvSpPr txBox="1">
            <a:spLocks/>
          </p:cNvSpPr>
          <p:nvPr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@</a:t>
            </a:r>
            <a:r>
              <a:rPr lang="en-GB" b="1" err="1">
                <a:solidFill>
                  <a:schemeClr val="bg1"/>
                </a:solidFill>
              </a:rPr>
              <a:t>thekamilpro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ECC0673-0BC0-9516-0312-1033AEE60A76}"/>
              </a:ext>
            </a:extLst>
          </p:cNvPr>
          <p:cNvSpPr txBox="1">
            <a:spLocks/>
          </p:cNvSpPr>
          <p:nvPr/>
        </p:nvSpPr>
        <p:spPr>
          <a:xfrm>
            <a:off x="4769078" y="6361362"/>
            <a:ext cx="15623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@</a:t>
            </a:r>
            <a:r>
              <a:rPr lang="en-GB" b="1" err="1">
                <a:solidFill>
                  <a:schemeClr val="bg1"/>
                </a:solidFill>
              </a:rPr>
              <a:t>kamilpro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79E392-CE85-A9C4-3B17-70368F921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3077" y="6356060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09CE0-F8D9-6D5B-6596-5A1CB445F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GB" sz="8000" b="1" dirty="0"/>
              <a:t>Free and </a:t>
            </a:r>
            <a:br>
              <a:rPr lang="en-GB" sz="8000" b="1" dirty="0"/>
            </a:br>
            <a:r>
              <a:rPr lang="en-GB" sz="8000" b="1" dirty="0"/>
              <a:t>Open Source</a:t>
            </a:r>
          </a:p>
        </p:txBody>
      </p:sp>
      <p:pic>
        <p:nvPicPr>
          <p:cNvPr id="9" name="Graphique 9">
            <a:extLst>
              <a:ext uri="{FF2B5EF4-FFF2-40B4-BE49-F238E27FC236}">
                <a16:creationId xmlns:a16="http://schemas.microsoft.com/office/drawing/2014/main" id="{49E2BC8A-6C1E-98C2-A61F-4415DD38C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2345807F-D6FF-B71B-1B97-54170DDE03F2}"/>
              </a:ext>
            </a:extLst>
          </p:cNvPr>
          <p:cNvSpPr txBox="1">
            <a:spLocks/>
          </p:cNvSpPr>
          <p:nvPr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@</a:t>
            </a:r>
            <a:r>
              <a:rPr lang="en-GB" b="1" err="1"/>
              <a:t>thekamilpro</a:t>
            </a:r>
            <a:endParaRPr lang="en-GB" b="1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C4E60CB-7C31-F7BE-9D5E-31A74A93018A}"/>
              </a:ext>
            </a:extLst>
          </p:cNvPr>
          <p:cNvSpPr txBox="1">
            <a:spLocks/>
          </p:cNvSpPr>
          <p:nvPr/>
        </p:nvSpPr>
        <p:spPr>
          <a:xfrm>
            <a:off x="4769078" y="6361362"/>
            <a:ext cx="15623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@</a:t>
            </a:r>
            <a:r>
              <a:rPr lang="en-GB" b="1" err="1"/>
              <a:t>kamilpro</a:t>
            </a:r>
            <a:endParaRPr lang="en-GB" b="1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D0EAB5-7AD4-CA56-1F59-12BA5AE1B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3077" y="6356060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0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102</Words>
  <Application>Microsoft Macintosh PowerPoint</Application>
  <PresentationFormat>Widescreen</PresentationFormat>
  <Paragraphs>31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Developing a Web App with PowerShell</vt:lpstr>
      <vt:lpstr>Many thanks to our sponsors!</vt:lpstr>
      <vt:lpstr>Kamil Procyszyn</vt:lpstr>
      <vt:lpstr>You only need to know PowerShell</vt:lpstr>
      <vt:lpstr>Pode - backend</vt:lpstr>
      <vt:lpstr>Pode.Web - Frontend</vt:lpstr>
      <vt:lpstr>Cross platform, on server and cloud</vt:lpstr>
      <vt:lpstr>Free and  Open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Web App with PowerShell</dc:title>
  <dc:creator>Kamil Procyszyn</dc:creator>
  <cp:lastModifiedBy>Kamil Procyszyn</cp:lastModifiedBy>
  <cp:revision>2</cp:revision>
  <dcterms:created xsi:type="dcterms:W3CDTF">2022-09-07T19:30:14Z</dcterms:created>
  <dcterms:modified xsi:type="dcterms:W3CDTF">2023-03-02T17:04:00Z</dcterms:modified>
</cp:coreProperties>
</file>